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6" r:id="rId11"/>
    <p:sldId id="267" r:id="rId12"/>
    <p:sldId id="268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Cara </a:t>
            </a:r>
            <a:r>
              <a:rPr lang="en-US" sz="4800" dirty="0" err="1"/>
              <a:t>Registrasi</a:t>
            </a:r>
            <a:r>
              <a:rPr lang="en-US" sz="4800" dirty="0"/>
              <a:t> </a:t>
            </a:r>
            <a:r>
              <a:rPr lang="en-US" sz="4800" dirty="0" err="1"/>
              <a:t>Akun</a:t>
            </a:r>
            <a:r>
              <a:rPr lang="en-US" sz="4800" dirty="0"/>
              <a:t> </a:t>
            </a:r>
            <a:r>
              <a:rPr lang="en-US" sz="4800" dirty="0" err="1"/>
              <a:t>Mahasiswa</a:t>
            </a:r>
            <a:r>
              <a:rPr lang="en-US" sz="4800" dirty="0"/>
              <a:t> di </a:t>
            </a:r>
            <a:r>
              <a:rPr lang="en-US" sz="4800" dirty="0" err="1"/>
              <a:t>Aplikasi</a:t>
            </a:r>
            <a:r>
              <a:rPr lang="en-US" sz="4800" dirty="0"/>
              <a:t> MBKM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7394" y="2861400"/>
            <a:ext cx="1435514" cy="1117687"/>
          </a:xfrm>
        </p:spPr>
        <p:txBody>
          <a:bodyPr>
            <a:noAutofit/>
          </a:bodyPr>
          <a:lstStyle/>
          <a:p>
            <a:r>
              <a:rPr lang="en-US" sz="4000" dirty="0" err="1"/>
              <a:t>Juni</a:t>
            </a:r>
            <a:r>
              <a:rPr lang="en-US" sz="4000" dirty="0"/>
              <a:t> 2021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5726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432033" y="2397950"/>
            <a:ext cx="17242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Lengkapi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, </a:t>
            </a:r>
            <a:r>
              <a:rPr lang="en-US" dirty="0" err="1"/>
              <a:t>ikutin</a:t>
            </a:r>
            <a:r>
              <a:rPr lang="en-US" dirty="0"/>
              <a:t> </a:t>
            </a:r>
            <a:r>
              <a:rPr lang="en-US" dirty="0" err="1"/>
              <a:t>petunjuk</a:t>
            </a: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dirty="0" err="1"/>
              <a:t>Lengkapi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, </a:t>
            </a:r>
            <a:r>
              <a:rPr lang="en-US" dirty="0" err="1"/>
              <a:t>ikutin</a:t>
            </a:r>
            <a:r>
              <a:rPr lang="en-US" dirty="0"/>
              <a:t> </a:t>
            </a:r>
            <a:r>
              <a:rPr lang="en-US" dirty="0" err="1"/>
              <a:t>petunjuk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Pilih</a:t>
            </a:r>
            <a:r>
              <a:rPr lang="en-US" dirty="0"/>
              <a:t> menu program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66" y="2100650"/>
            <a:ext cx="9222569" cy="478792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46165" y="4852089"/>
            <a:ext cx="2019239" cy="45307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274011" y="2163172"/>
            <a:ext cx="766120" cy="45307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10051" y="4693907"/>
            <a:ext cx="428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8833" y="2498014"/>
            <a:ext cx="428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4039AF-F211-4AD2-A9F6-701A5A35E206}"/>
              </a:ext>
            </a:extLst>
          </p:cNvPr>
          <p:cNvSpPr/>
          <p:nvPr/>
        </p:nvSpPr>
        <p:spPr>
          <a:xfrm>
            <a:off x="2995991" y="3082925"/>
            <a:ext cx="2019239" cy="45307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BD6A35-3F00-4DC4-8779-67DDE9F0F6C2}"/>
              </a:ext>
            </a:extLst>
          </p:cNvPr>
          <p:cNvSpPr txBox="1"/>
          <p:nvPr/>
        </p:nvSpPr>
        <p:spPr>
          <a:xfrm>
            <a:off x="4964436" y="2879421"/>
            <a:ext cx="428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1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75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787302" y="2472090"/>
            <a:ext cx="3066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program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“Program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”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10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15" y="1969408"/>
            <a:ext cx="6203092" cy="491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5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787302" y="2472090"/>
            <a:ext cx="30669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/Perusahaan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pada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 Akan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di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kanan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Daftar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11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33378" y="1941342"/>
            <a:ext cx="6828029" cy="4916657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403C7B-CEAE-4FB7-BDCE-7F41CC7C9D57}"/>
              </a:ext>
            </a:extLst>
          </p:cNvPr>
          <p:cNvCxnSpPr/>
          <p:nvPr/>
        </p:nvCxnSpPr>
        <p:spPr>
          <a:xfrm>
            <a:off x="919215" y="3392316"/>
            <a:ext cx="821635" cy="8047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688E04-8DFA-4C24-8A3A-820193599708}"/>
              </a:ext>
            </a:extLst>
          </p:cNvPr>
          <p:cNvCxnSpPr>
            <a:cxnSpLocks/>
          </p:cNvCxnSpPr>
          <p:nvPr/>
        </p:nvCxnSpPr>
        <p:spPr>
          <a:xfrm flipH="1">
            <a:off x="6308886" y="3829878"/>
            <a:ext cx="728018" cy="6011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5743551-1727-46A0-91E6-0763272285F5}"/>
              </a:ext>
            </a:extLst>
          </p:cNvPr>
          <p:cNvSpPr/>
          <p:nvPr/>
        </p:nvSpPr>
        <p:spPr>
          <a:xfrm>
            <a:off x="4108174" y="5194852"/>
            <a:ext cx="821635" cy="5433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F31DCE-2B30-452E-9174-0723C6DE9AF0}"/>
              </a:ext>
            </a:extLst>
          </p:cNvPr>
          <p:cNvSpPr txBox="1"/>
          <p:nvPr/>
        </p:nvSpPr>
        <p:spPr>
          <a:xfrm>
            <a:off x="510984" y="2810683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E4FCA7-D49F-4F41-958E-592D44998529}"/>
              </a:ext>
            </a:extLst>
          </p:cNvPr>
          <p:cNvSpPr txBox="1"/>
          <p:nvPr/>
        </p:nvSpPr>
        <p:spPr>
          <a:xfrm>
            <a:off x="7078516" y="342256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E97310-2441-42FC-927C-DDB353196BC4}"/>
              </a:ext>
            </a:extLst>
          </p:cNvPr>
          <p:cNvSpPr txBox="1"/>
          <p:nvPr/>
        </p:nvSpPr>
        <p:spPr>
          <a:xfrm>
            <a:off x="5084059" y="4714647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01657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787302" y="2472090"/>
            <a:ext cx="3066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Unggah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dan </a:t>
            </a:r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petunjuk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533378" y="1955408"/>
            <a:ext cx="6828029" cy="490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50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90503" y="3473342"/>
            <a:ext cx="619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Tahapan</a:t>
            </a:r>
            <a:r>
              <a:rPr lang="en-US" sz="4000" dirty="0"/>
              <a:t> </a:t>
            </a:r>
            <a:r>
              <a:rPr lang="en-US" sz="4000" dirty="0" err="1"/>
              <a:t>Registrasi</a:t>
            </a:r>
            <a:r>
              <a:rPr lang="en-US" sz="4000" dirty="0"/>
              <a:t> SELESAI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4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" y="2059459"/>
            <a:ext cx="9545560" cy="4798541"/>
          </a:xfrm>
        </p:spPr>
      </p:pic>
      <p:sp>
        <p:nvSpPr>
          <p:cNvPr id="5" name="TextBox 4"/>
          <p:cNvSpPr txBox="1"/>
          <p:nvPr/>
        </p:nvSpPr>
        <p:spPr>
          <a:xfrm>
            <a:off x="9627327" y="2338252"/>
            <a:ext cx="2090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/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“LOGIN”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488196" y="3245709"/>
            <a:ext cx="1309816" cy="659027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04125" y="2323810"/>
            <a:ext cx="17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Daftar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76" y="2030110"/>
            <a:ext cx="6822759" cy="481482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571030" y="5313407"/>
            <a:ext cx="1309816" cy="65902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08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3905" y="3522601"/>
            <a:ext cx="172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Mahasiswa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202" y="2280709"/>
            <a:ext cx="7965661" cy="3461768"/>
          </a:xfrm>
        </p:spPr>
      </p:pic>
      <p:sp>
        <p:nvSpPr>
          <p:cNvPr id="7" name="Oval 6"/>
          <p:cNvSpPr/>
          <p:nvPr/>
        </p:nvSpPr>
        <p:spPr>
          <a:xfrm>
            <a:off x="2347785" y="3896497"/>
            <a:ext cx="1309816" cy="5187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3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8435" y="2279991"/>
            <a:ext cx="172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email yang AKTIF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43" y="2000250"/>
            <a:ext cx="7203253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6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9247" y="3275470"/>
            <a:ext cx="17242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Lengkapi</a:t>
            </a:r>
            <a:r>
              <a:rPr lang="en-US" dirty="0"/>
              <a:t> data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“</a:t>
            </a:r>
            <a:r>
              <a:rPr lang="en-US" dirty="0" err="1"/>
              <a:t>Selanjutnya</a:t>
            </a:r>
            <a:r>
              <a:rPr lang="en-US" dirty="0"/>
              <a:t>“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mengklaim</a:t>
            </a:r>
            <a:r>
              <a:rPr lang="en-US" dirty="0"/>
              <a:t> data di PDDIKTI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82" y="1960075"/>
            <a:ext cx="5294937" cy="485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0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9247" y="3275470"/>
            <a:ext cx="172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Akan </a:t>
            </a:r>
            <a:r>
              <a:rPr lang="en-US" dirty="0" err="1"/>
              <a:t>muncul</a:t>
            </a:r>
            <a:r>
              <a:rPr lang="en-US" dirty="0"/>
              <a:t> data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data di PDDIKTI, </a:t>
            </a:r>
            <a:br>
              <a:rPr lang="en-US" dirty="0"/>
            </a:br>
            <a:r>
              <a:rPr lang="en-US" dirty="0" err="1"/>
              <a:t>mohon</a:t>
            </a:r>
            <a:r>
              <a:rPr lang="en-US" dirty="0"/>
              <a:t> di </a:t>
            </a:r>
            <a:r>
              <a:rPr lang="en-US" dirty="0" err="1"/>
              <a:t>Cek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“</a:t>
            </a:r>
            <a:r>
              <a:rPr lang="en-US" dirty="0" err="1"/>
              <a:t>Selanjutnya</a:t>
            </a:r>
            <a:r>
              <a:rPr lang="en-US" dirty="0"/>
              <a:t>”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260" y="2003985"/>
            <a:ext cx="5064462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5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3544" y="2323810"/>
            <a:ext cx="7248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Cek Email dan </a:t>
            </a:r>
            <a:r>
              <a:rPr lang="en-US" sz="4000" dirty="0" err="1"/>
              <a:t>lakukan</a:t>
            </a:r>
            <a:r>
              <a:rPr lang="en-US" sz="4000" dirty="0"/>
              <a:t> </a:t>
            </a:r>
            <a:r>
              <a:rPr lang="en-US" sz="4000" dirty="0" err="1"/>
              <a:t>Aktivasi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dirty="0" err="1"/>
              <a:t>cari</a:t>
            </a:r>
            <a:r>
              <a:rPr lang="en-US" sz="4000" dirty="0"/>
              <a:t> email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subjek</a:t>
            </a:r>
            <a:r>
              <a:rPr lang="en-US" sz="4000" dirty="0"/>
              <a:t> : “</a:t>
            </a:r>
            <a:r>
              <a:rPr lang="en-US" sz="4000" b="1" dirty="0"/>
              <a:t>Verify to activate your account on </a:t>
            </a:r>
            <a:r>
              <a:rPr lang="en-US" sz="4000" b="1" dirty="0" err="1"/>
              <a:t>Kampus</a:t>
            </a:r>
            <a:r>
              <a:rPr lang="en-US" sz="4000" b="1" dirty="0"/>
              <a:t> Merdeka</a:t>
            </a:r>
            <a:r>
              <a:rPr lang="en-GB" sz="4000" b="1" dirty="0"/>
              <a:t>”</a:t>
            </a:r>
            <a:br>
              <a:rPr lang="en-GB" sz="4000" dirty="0"/>
            </a:br>
            <a:r>
              <a:rPr lang="en-GB" sz="4000" dirty="0" err="1"/>
              <a:t>Berisi</a:t>
            </a:r>
            <a:r>
              <a:rPr lang="en-GB" sz="4000" dirty="0"/>
              <a:t> link </a:t>
            </a:r>
            <a:r>
              <a:rPr lang="en-GB" sz="4000" dirty="0" err="1"/>
              <a:t>aktivasi</a:t>
            </a:r>
            <a:r>
              <a:rPr lang="en-GB" sz="4000" dirty="0"/>
              <a:t>,</a:t>
            </a:r>
            <a:br>
              <a:rPr lang="en-GB" sz="4000" dirty="0"/>
            </a:br>
            <a:r>
              <a:rPr lang="en-GB" sz="4000" dirty="0" err="1"/>
              <a:t>klik</a:t>
            </a:r>
            <a:r>
              <a:rPr lang="en-GB" sz="4000" dirty="0"/>
              <a:t> link yang </a:t>
            </a:r>
            <a:r>
              <a:rPr lang="en-GB" sz="4000" dirty="0" err="1"/>
              <a:t>dikirim</a:t>
            </a:r>
            <a:r>
              <a:rPr lang="en-GB" sz="4000" dirty="0"/>
              <a:t>.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1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MBKM https://kampusmerdeka.kemdikbud.go.id/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04125" y="2323810"/>
            <a:ext cx="172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email </a:t>
            </a:r>
            <a:r>
              <a:rPr lang="en-US" dirty="0" err="1"/>
              <a:t>dan</a:t>
            </a:r>
            <a:r>
              <a:rPr lang="en-US" dirty="0"/>
              <a:t> password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“</a:t>
            </a:r>
            <a:r>
              <a:rPr lang="en-US" dirty="0" err="1"/>
              <a:t>Masuk</a:t>
            </a:r>
            <a:r>
              <a:rPr lang="en-US" dirty="0"/>
              <a:t>”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802984" y="979714"/>
            <a:ext cx="705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76" y="2030110"/>
            <a:ext cx="6822759" cy="481482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470381" y="4621429"/>
            <a:ext cx="4078699" cy="8732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062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307</TotalTime>
  <Words>414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Cara Registrasi Akun Mahasiswa di Aplikasi MBKM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  <vt:lpstr>Registrasi akun Mahasiswa di Aplikasi MBKM https://kampusmerdeka.kemdikbud.go.id/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Registrasi Akun Dosen di Aplikasi MBKM</dc:title>
  <dc:creator>Steven Octavianus Ferdinandus</dc:creator>
  <cp:lastModifiedBy>Direktorat Kemitraan, Inovasi dan Kewirausahaan</cp:lastModifiedBy>
  <cp:revision>35</cp:revision>
  <dcterms:created xsi:type="dcterms:W3CDTF">2021-04-25T04:54:17Z</dcterms:created>
  <dcterms:modified xsi:type="dcterms:W3CDTF">2021-06-10T09:36:40Z</dcterms:modified>
</cp:coreProperties>
</file>